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0" r:id="rId3"/>
    <p:sldId id="257" r:id="rId4"/>
    <p:sldId id="264" r:id="rId5"/>
    <p:sldId id="258" r:id="rId6"/>
    <p:sldId id="265" r:id="rId7"/>
    <p:sldId id="259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98" autoAdjust="0"/>
    <p:restoredTop sz="90966" autoAdjust="0"/>
  </p:normalViewPr>
  <p:slideViewPr>
    <p:cSldViewPr>
      <p:cViewPr varScale="1">
        <p:scale>
          <a:sx n="57" d="100"/>
          <a:sy n="57" d="100"/>
        </p:scale>
        <p:origin x="26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10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BC5D0B3C-806D-41B1-9ECA-DB9B4CF9CB9E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E92EA50E-FACE-A901-C88D-8341F627D83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844BD1C2-39D1-5EDE-98A4-DDABDB8D9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7805A05-CE45-F9B2-01E0-35BA92CDC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D5138C7D-0102-F091-24B4-459830B520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DC4CE069-051E-3338-1E2A-883B867D8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139CE5E8-A96C-72CC-60FC-BFCAF4E7D9C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5DE6293-596E-22F4-941F-C0B48215E8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A8AFFA58-7805-2520-A997-BA575832F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85AA594B-C480-9DFE-336F-DDF936A32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AE30ECB8-366A-76D0-1E1A-81F89849B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B0F06953-CA25-B73D-90A1-079B19898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DBCCAB36-517D-12F2-321A-6B84C60C9A4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87046D97-CE85-69A5-7825-D200B9E56E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84B0EA14-C14A-3A17-BD79-6CE1607D4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E1B5FC0C-6B85-199F-0F1F-4C555F3DB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6871D854-E848-EA33-EB10-311BFD6A4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D91DF170-3AE7-6E7B-6AB9-578F50FEA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3BA565F8-75DF-813A-8C14-B7D75327269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5C96A9FC-A6EB-A710-E494-EDC341265B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6078292-3937-C053-54B7-1DCE0D438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5C3FF0F7-7B72-29AC-5C40-1DFF759AB5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4</a:t>
            </a: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79C39021-9BCB-4423-D1D3-5DC5F6AB04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732FAA0E-931D-77CD-24B8-7B473F894F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BE0C4FB8-556A-8FC7-62A4-F22847BC23E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35C9D33C-969C-9A2E-5F66-48969C194F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939ECD-C6A6-2F33-2130-D294E50D6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D8B74-3E17-B8D0-0904-BE8A6679E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811F4-FA58-D596-B03D-20F87A2CF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84A7-D104-4E64-B692-7C5C012B75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914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36F70-F002-F134-2CA6-96C669D18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3615D1-EC47-3620-8F19-C685499DB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7B57FB-F638-0581-FA41-A9125F4CA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33165-2BFC-4D7D-B64C-11961A3E6D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759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F88379-C843-AED2-6063-076FB39B1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5C7F84-8097-03BA-701C-2F9E49DB6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1595C-5707-696C-D66B-79BB70F6B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8E9F6-3431-4D82-9AE6-E73C87FC48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2527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4C65A7-607C-6E12-7CC1-5634E7EEB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0E3D4-80D3-C092-E0FF-287A0A0BA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A1E63-3990-0D85-CC74-EAE295C3E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F5002-CE4C-479A-B78C-F307CB225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2179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4391C-52BC-F6D1-B54A-3776229F2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286D0A-0F37-A0E9-2452-18DCDA4D6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C7ECEF-657F-4A83-F74A-4DD8AEB85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F305F-964A-4C98-88CF-78409933DB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737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1A9170-91E6-FA2F-405C-55D9188ED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715B75-868C-A13D-39F1-241E800A8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B7AE4C-D49A-1C86-4811-24E94387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DBE93-8B2A-4F0F-ABE9-0BD64E82B3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48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DC1CE4D-EE73-5599-FE12-133DAD493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71CFEB2-9918-7CC7-9850-50E21A7FE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742D565-C2E4-7BB0-B196-59B3208AD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4693A-0DF1-48CC-832D-D062E78E64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593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EA4B3E2-D164-492A-A7F6-CB292BDFA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D7359AD-2424-7CA7-ECE0-CE5FD5635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F95C8C7-F5BA-4EEB-DCA8-638341132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7E894-0433-4A7B-BFF9-359313F1B8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32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B88B723-0854-CF58-53B8-A0713E4AA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DF3C8C3-AE72-BE85-FD95-E8AFA1A65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4BC6B01-F82A-B9B5-66B7-41270B0C1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D47F3-9706-4B6A-BA18-FC03889AC8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44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F1FCED-7BB5-783C-1C34-139683A51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E79482-ED30-7232-7DCD-7DDCBBCAD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8A9EB8-C6EC-00C2-4EB6-C3C9CD45C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E3E1F-622A-4694-BCC3-0A702942B1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9462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10D690-F4A5-1664-57A2-AB508F861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FB1964-6974-5696-B65B-A7129A843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6763C90-EFCC-8E7E-495C-B2C89381C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AA2E2-D6A5-4FD6-91A4-6F1843CE7C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8473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9AB366F-1335-022A-DB10-59F9B31747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75F1EE8-7602-A5DD-F293-7B77413327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EB0BE-B85A-EEC5-48FF-2B3F605668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F7C6A6-96C3-B019-3B7D-84FF10A5E7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1A9AB7-8ED8-4A52-5D15-6FB7F7D862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BF19FB-4A7A-449C-B919-B0BE475AC5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84958EC-DEB3-27D9-7F15-D0A145374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7907D63B-7210-2576-B03C-51B72D7424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FDC36F7D-2629-82C1-5808-E49A7C2CE9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57400" y="1989138"/>
            <a:ext cx="8077200" cy="2519362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 eaLnBrk="1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2400" dirty="0">
                <a:solidFill>
                  <a:schemeClr val="bg1"/>
                </a:solidFill>
              </a:rPr>
              <a:t>Verse 1</a:t>
            </a:r>
          </a:p>
          <a:p>
            <a:pPr marL="0" indent="0" algn="ctr" eaLnBrk="1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chemeClr val="bg1"/>
                </a:solidFill>
              </a:rPr>
              <a:t>There is beauty in the name of Jesus,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Passing time can ne'er extol;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All the splendor of its clear unfolding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Will eternal years </a:t>
            </a:r>
            <a:r>
              <a:rPr lang="en-US" altLang="en-US" sz="4000" dirty="0" err="1">
                <a:solidFill>
                  <a:schemeClr val="bg1"/>
                </a:solidFill>
              </a:rPr>
              <a:t>enrol</a:t>
            </a:r>
            <a:r>
              <a:rPr lang="en-US" altLang="en-US" sz="4000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1D18AB65-AEC5-8ECE-09B0-091484899F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424" y="1160462"/>
            <a:ext cx="10512425" cy="4537075"/>
          </a:xfrm>
        </p:spPr>
        <p:txBody>
          <a:bodyPr/>
          <a:lstStyle/>
          <a:p>
            <a:pPr algn="ctr" eaLnBrk="1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chemeClr val="bg1"/>
                </a:solidFill>
              </a:rPr>
              <a:t>Chorus</a:t>
            </a:r>
            <a:br>
              <a:rPr lang="en-US" altLang="en-US" sz="4000" i="1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In my heart there dwells a song 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of purest beauty,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Blissful as an echo 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of the angel-choir must be;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Jesus is the wondrous theme 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its notes are weaving,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Dearest name of names to me.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36C0FFC-2349-54AF-35BD-9B427CE28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38A2C16C-F277-214C-A466-C999FC69F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8" name="Rectangle 5">
            <a:extLst>
              <a:ext uri="{FF2B5EF4-FFF2-40B4-BE49-F238E27FC236}">
                <a16:creationId xmlns:a16="http://schemas.microsoft.com/office/drawing/2014/main" id="{BEF95597-519B-2509-6533-24349716EC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1700213"/>
            <a:ext cx="9290050" cy="3159125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 eaLnBrk="1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2400" dirty="0">
                <a:solidFill>
                  <a:schemeClr val="bg1"/>
                </a:solidFill>
              </a:rPr>
              <a:t>Verse 2</a:t>
            </a:r>
          </a:p>
          <a:p>
            <a:pPr marL="0" indent="0" algn="ctr" eaLnBrk="1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chemeClr val="bg1"/>
                </a:solidFill>
              </a:rPr>
              <a:t>There's salvation in the name of Jesus;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Trusting in his name alone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We shall find ourselves at last presented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Faultless at his Father's throne.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CF84BEFC-80CF-8346-F69E-ED86BB67C6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7" y="1052736"/>
            <a:ext cx="10512425" cy="4537075"/>
          </a:xfrm>
        </p:spPr>
        <p:txBody>
          <a:bodyPr/>
          <a:lstStyle/>
          <a:p>
            <a:pPr algn="ctr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chemeClr val="bg1"/>
                </a:solidFill>
              </a:rPr>
              <a:t>Chorus</a:t>
            </a:r>
            <a:br>
              <a:rPr lang="en-US" altLang="en-US" sz="4000" i="1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In my heart there dwells a song 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of purest beauty,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Blissful as an echo 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of the angel-choir must be;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Jesus is the wondrous theme 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its notes are weaving,</a:t>
            </a:r>
            <a:br>
              <a:rPr lang="en-US" altLang="en-US" sz="4000" dirty="0">
                <a:solidFill>
                  <a:schemeClr val="bg1"/>
                </a:solidFill>
              </a:rPr>
            </a:br>
            <a:r>
              <a:rPr lang="en-US" altLang="en-US" sz="4000" dirty="0">
                <a:solidFill>
                  <a:schemeClr val="bg1"/>
                </a:solidFill>
              </a:rPr>
              <a:t>Dearest name of names to me.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CF22F4BB-7338-FE41-3434-CB901A568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7E3F344-E72C-528A-97A5-D93E8FED5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0642DB88-3E61-4167-8179-D6255FD253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1557338"/>
            <a:ext cx="9217025" cy="338455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3200">
                <a:solidFill>
                  <a:schemeClr val="bg1"/>
                </a:solidFill>
              </a:rPr>
              <a:t>Verse 3</a:t>
            </a:r>
          </a:p>
          <a:p>
            <a:pPr marL="0" indent="0" algn="ctr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chemeClr val="bg1"/>
                </a:solidFill>
              </a:rPr>
              <a:t>There is comfort in the name of Jesus;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Comrade, faint amid the strife,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E'en as dew upon the spirit falling,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Jesus is the word of life.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B72EF3A3-E638-29B4-872D-A454CD1ADB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052513"/>
            <a:ext cx="10512425" cy="4537075"/>
          </a:xfrm>
        </p:spPr>
        <p:txBody>
          <a:bodyPr/>
          <a:lstStyle/>
          <a:p>
            <a:pPr algn="ctr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>
                <a:solidFill>
                  <a:schemeClr val="bg1"/>
                </a:solidFill>
              </a:rPr>
              <a:t>Chorus</a:t>
            </a:r>
            <a:br>
              <a:rPr lang="en-US" altLang="en-US" sz="4000" i="1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In my heart there dwells a song 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of purest beauty,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Blissful as an echo 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of the angel-choir must be;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Jesus is the wondrous theme 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its notes are weaving,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Dearest name of names to me.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E6074895-8354-D2BC-B497-672334D54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613C436E-FFAE-2EDF-90D4-C4EA30DAA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2292" name="Rectangle 5">
            <a:extLst>
              <a:ext uri="{FF2B5EF4-FFF2-40B4-BE49-F238E27FC236}">
                <a16:creationId xmlns:a16="http://schemas.microsoft.com/office/drawing/2014/main" id="{A837C0E3-5B32-73DA-2B76-C71E5A0D10C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192213"/>
            <a:ext cx="8093075" cy="3821112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63500" indent="-63500" algn="ctr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>
                <a:solidFill>
                  <a:schemeClr val="bg1"/>
                </a:solidFill>
              </a:rPr>
              <a:t>Verse 4</a:t>
            </a:r>
          </a:p>
          <a:p>
            <a:pPr marL="63500" indent="-63500" algn="ctr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chemeClr val="bg1"/>
                </a:solidFill>
              </a:rPr>
              <a:t>There is rapture in the name of Jesus,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Joy that bears the soul above,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All the wealth of Heaven to earth restoring,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Name of all-redeeming love.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>
            <a:extLst>
              <a:ext uri="{FF2B5EF4-FFF2-40B4-BE49-F238E27FC236}">
                <a16:creationId xmlns:a16="http://schemas.microsoft.com/office/drawing/2014/main" id="{D12B3702-21A4-3308-6BCA-940E48B2DD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052513"/>
            <a:ext cx="10512425" cy="4537075"/>
          </a:xfrm>
        </p:spPr>
        <p:txBody>
          <a:bodyPr/>
          <a:lstStyle/>
          <a:p>
            <a:pPr algn="ctr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>
                <a:solidFill>
                  <a:schemeClr val="bg1"/>
                </a:solidFill>
              </a:rPr>
              <a:t>Chorus</a:t>
            </a:r>
            <a:br>
              <a:rPr lang="en-US" altLang="en-US" sz="4000" i="1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In my heart there dwells a song 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of purest beauty,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Blissful as an echo 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of the angel-choir must be;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Jesus is the wondrous theme 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its notes are weaving,</a:t>
            </a:r>
            <a:br>
              <a:rPr lang="en-US" altLang="en-US" sz="4000">
                <a:solidFill>
                  <a:schemeClr val="bg1"/>
                </a:solidFill>
              </a:rPr>
            </a:br>
            <a:r>
              <a:rPr lang="en-US" altLang="en-US" sz="4000">
                <a:solidFill>
                  <a:schemeClr val="bg1"/>
                </a:solidFill>
              </a:rPr>
              <a:t>Dearest name of names to me.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400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14143FD-36BE-340C-F746-D027939CC8D7}"/>
              </a:ext>
            </a:extLst>
          </p:cNvPr>
          <p:cNvSpPr/>
          <p:nvPr/>
        </p:nvSpPr>
        <p:spPr>
          <a:xfrm>
            <a:off x="192088" y="5835650"/>
            <a:ext cx="575945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CCLI Song # 3593190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William J. Brand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© Salvationist Publishing &amp; Supplies Ltd. (Admin. by </a:t>
            </a:r>
            <a:r>
              <a:rPr lang="en-AU" sz="1050" dirty="0" err="1">
                <a:solidFill>
                  <a:schemeClr val="bg1"/>
                </a:solidFill>
                <a:latin typeface="+mn-lt"/>
              </a:rPr>
              <a:t>CopyCare</a:t>
            </a:r>
            <a:r>
              <a:rPr lang="en-AU" sz="1050" dirty="0">
                <a:solidFill>
                  <a:schemeClr val="bg1"/>
                </a:solidFill>
                <a:latin typeface="+mn-lt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</a:rPr>
              <a:t>® Terms of Use.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370</Words>
  <Application>Microsoft Office PowerPoint</Application>
  <PresentationFormat>Widescreen</PresentationFormat>
  <Paragraphs>21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70.</dc:title>
  <dc:creator>Brian Pratt</dc:creator>
  <cp:lastModifiedBy>Narelle Wheaton</cp:lastModifiedBy>
  <cp:revision>7</cp:revision>
  <dcterms:created xsi:type="dcterms:W3CDTF">1998-09-22T07:39:54Z</dcterms:created>
  <dcterms:modified xsi:type="dcterms:W3CDTF">2023-05-18T06:04:22Z</dcterms:modified>
</cp:coreProperties>
</file>